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59" r:id="rId5"/>
    <p:sldId id="258" r:id="rId6"/>
    <p:sldId id="260" r:id="rId7"/>
    <p:sldId id="261" r:id="rId8"/>
    <p:sldId id="265" r:id="rId9"/>
    <p:sldId id="264" r:id="rId10"/>
    <p:sldId id="262" r:id="rId11"/>
    <p:sldId id="263" r:id="rId12"/>
    <p:sldId id="267" r:id="rId13"/>
    <p:sldId id="277" r:id="rId14"/>
    <p:sldId id="273" r:id="rId15"/>
    <p:sldId id="276" r:id="rId16"/>
    <p:sldId id="272" r:id="rId17"/>
    <p:sldId id="269" r:id="rId18"/>
    <p:sldId id="268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96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16B6A-EC52-41C8-81ED-39267ED40BA9}" type="datetimeFigureOut">
              <a:rPr lang="de-AT" smtClean="0"/>
              <a:t>20.06.2017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C0F3A-570E-4236-BC18-A0AEA2DA276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5293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AT" dirty="0" err="1" smtClean="0"/>
              <a:t>Exceltab</a:t>
            </a:r>
            <a:r>
              <a:rPr lang="de-AT" dirty="0" smtClean="0"/>
              <a:t>.: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des </a:t>
            </a:r>
            <a:r>
              <a:rPr lang="de-A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Gpx</a:t>
            </a:r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-Tracks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Kurztext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Streckenbeschreibung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Ausgangspunkt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Endpunkt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Höhenmeter bergauf/ bergab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Höchster Punkt der Tour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Schwierigkeit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Länge in km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Zeit in h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Parkplatz (mit Koordinaten)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Gebirgszug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Restaurants (mit Koordinaten + Website)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Specials (besondere Sehenswürdigkeiten)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Quelle der Tourenbeschreibung</a:t>
            </a:r>
          </a:p>
          <a:p>
            <a:pPr lvl="0"/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Beispielbild </a:t>
            </a:r>
          </a:p>
          <a:p>
            <a:pPr lvl="0"/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kann direkt im Header der HTML-Seiten verlinkt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A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2195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 Kopf besitzen alle Seiten denselben Navigationsbereich, der es anhand von Reitern erlaubt zwischen den vier Reitern "Home", "Touren", "Team" und "Download" zu wechseln. 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Darunter befindet sich der jeweilige Seiteninhalt, der auf der Home-Seite zunächst ein kurzes Vorwort, eine Übersichtskarte, sowie die aktuelle Wetterprognose in den entsprechenden Regionen enthält. Die Touren-Seite gibt detaillierte Auskünfte über die einzelnen Touren inklusive Karte. Auf der Team-Seite stellt sich das Team hinter der Website vor. Auf der Downloadseite besteht bei Interesse die Möglichkeit die Tracks im GPX- und KMZ-Format herunterzuladen.</a:t>
            </a:r>
            <a:endParaRPr lang="de-A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917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Optimierungsmöglichkeiten (z.B. Icons automatisieren, Wetterbericht auf Tourendetailbeschreibung)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, indem durch ihn weitere Routen, Beschreibungen und Bewertungen hinzugefügt werden können. </a:t>
            </a:r>
            <a:endParaRPr lang="de-A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 smtClean="0"/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C0F3A-570E-4236-BC18-A0AEA2DA2760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55775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B451-C1F6-4D5A-8D26-441B2FAFC680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115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F96BA-95B8-40D0-9E85-25E2F0038A29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1250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273B5-D9A1-4319-AD8B-1F2F81CAE37C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4006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C1304-52C3-439F-A674-952FD53F2354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81294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65519-1A67-43AB-99C4-25E40C9BA8B9}" type="datetime1">
              <a:rPr lang="de-AT" smtClean="0"/>
              <a:t>20.06.2017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72365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7CC59-F50D-4CDD-9BC7-8C62D1991B5B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3945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651A9-4B00-4419-BCD9-557B87D07D3C}" type="datetime1">
              <a:rPr lang="de-AT" smtClean="0"/>
              <a:t>20.06.2017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64105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8BF6F-0717-4950-9AD3-9B5ABF6A235C}" type="datetime1">
              <a:rPr lang="de-AT" smtClean="0"/>
              <a:t>20.06.2017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1045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C7916-6FA0-4405-96FC-E35D5B630374}" type="datetime1">
              <a:rPr lang="de-AT" smtClean="0"/>
              <a:t>20.06.2017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279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F9AF5-6963-4584-BF9C-6F1608737149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385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22690-1E2B-4886-A7B1-3B64B4BA9709}" type="datetime1">
              <a:rPr lang="de-AT" smtClean="0"/>
              <a:t>20.06.2017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92674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8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AT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AT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smtClean="0"/>
              <a:t>21.06.2017</a:t>
            </a:r>
            <a:endParaRPr lang="de-AT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627784" y="6356350"/>
            <a:ext cx="38884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  <a:endParaRPr lang="de-AT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" pitchFamily="18" charset="0"/>
              </a:defRPr>
            </a:lvl1pPr>
          </a:lstStyle>
          <a:p>
            <a:fld id="{74DEC96D-7FF4-4572-8855-7A85B23731A7}" type="slidenum">
              <a:rPr lang="de-AT" smtClean="0"/>
              <a:pPr/>
              <a:t>‹Nr.›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6617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imes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Times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Times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Times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mountainbikentirol.github.io/projekt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-30021" y="4077072"/>
            <a:ext cx="8490454" cy="2780928"/>
          </a:xfrm>
        </p:spPr>
        <p:txBody>
          <a:bodyPr>
            <a:normAutofit fontScale="77500" lnSpcReduction="20000"/>
          </a:bodyPr>
          <a:lstStyle/>
          <a:p>
            <a:r>
              <a:rPr lang="de-DE" b="1" dirty="0"/>
              <a:t> </a:t>
            </a:r>
            <a:endParaRPr lang="de-AT" dirty="0"/>
          </a:p>
          <a:p>
            <a:r>
              <a:rPr lang="de-DE" b="1" dirty="0" smtClean="0">
                <a:solidFill>
                  <a:schemeClr val="tx1"/>
                </a:solidFill>
              </a:rPr>
              <a:t>SS2017 </a:t>
            </a:r>
          </a:p>
          <a:p>
            <a:r>
              <a:rPr lang="de-DE" b="1" dirty="0" smtClean="0">
                <a:solidFill>
                  <a:schemeClr val="tx1"/>
                </a:solidFill>
              </a:rPr>
              <a:t>VU3 </a:t>
            </a:r>
            <a:r>
              <a:rPr lang="de-DE" b="1" dirty="0" err="1" smtClean="0">
                <a:solidFill>
                  <a:schemeClr val="tx1"/>
                </a:solidFill>
              </a:rPr>
              <a:t>Webmapping</a:t>
            </a:r>
            <a:endParaRPr lang="de-DE" b="1" dirty="0" smtClean="0">
              <a:solidFill>
                <a:schemeClr val="tx1"/>
              </a:solidFill>
            </a:endParaRPr>
          </a:p>
          <a:p>
            <a:r>
              <a:rPr lang="de-DE" b="1" dirty="0" smtClean="0">
                <a:solidFill>
                  <a:schemeClr val="tx1"/>
                </a:solidFill>
              </a:rPr>
              <a:t> </a:t>
            </a:r>
            <a:endParaRPr lang="de-AT" dirty="0">
              <a:solidFill>
                <a:schemeClr val="tx1"/>
              </a:solidFill>
            </a:endParaRPr>
          </a:p>
          <a:p>
            <a:r>
              <a:rPr lang="de-DE" b="1" dirty="0">
                <a:solidFill>
                  <a:schemeClr val="tx1"/>
                </a:solidFill>
              </a:rPr>
              <a:t>Kursleitung: Klaus Förster &amp; Bernd </a:t>
            </a:r>
            <a:r>
              <a:rPr lang="de-DE" b="1" dirty="0" err="1" smtClean="0">
                <a:solidFill>
                  <a:schemeClr val="tx1"/>
                </a:solidFill>
              </a:rPr>
              <a:t>Öggl</a:t>
            </a:r>
            <a:endParaRPr lang="de-DE" b="1" dirty="0" smtClean="0">
              <a:solidFill>
                <a:schemeClr val="tx1"/>
              </a:solidFill>
            </a:endParaRPr>
          </a:p>
          <a:p>
            <a:endParaRPr lang="de-DE" b="1" dirty="0" smtClean="0">
              <a:solidFill>
                <a:schemeClr val="tx1"/>
              </a:solidFill>
            </a:endParaRPr>
          </a:p>
          <a:p>
            <a:r>
              <a:rPr lang="de-AT" b="1" dirty="0">
                <a:solidFill>
                  <a:schemeClr val="tx1"/>
                </a:solidFill>
              </a:rPr>
              <a:t>Team: </a:t>
            </a:r>
            <a:r>
              <a:rPr lang="de-DE" b="1" dirty="0" smtClean="0">
                <a:solidFill>
                  <a:schemeClr val="tx1"/>
                </a:solidFill>
              </a:rPr>
              <a:t>Matthias </a:t>
            </a:r>
            <a:r>
              <a:rPr lang="de-DE" b="1" dirty="0">
                <a:solidFill>
                  <a:schemeClr val="tx1"/>
                </a:solidFill>
              </a:rPr>
              <a:t>von </a:t>
            </a:r>
            <a:r>
              <a:rPr lang="de-DE" b="1" dirty="0" err="1">
                <a:solidFill>
                  <a:schemeClr val="tx1"/>
                </a:solidFill>
              </a:rPr>
              <a:t>Stackelberg</a:t>
            </a:r>
            <a:r>
              <a:rPr lang="de-DE" b="1" dirty="0">
                <a:solidFill>
                  <a:schemeClr val="tx1"/>
                </a:solidFill>
              </a:rPr>
              <a:t>, Lena </a:t>
            </a:r>
            <a:r>
              <a:rPr lang="de-DE" b="1" dirty="0" err="1">
                <a:solidFill>
                  <a:schemeClr val="tx1"/>
                </a:solidFill>
              </a:rPr>
              <a:t>Grüb</a:t>
            </a:r>
            <a:r>
              <a:rPr lang="de-DE" b="1" dirty="0">
                <a:solidFill>
                  <a:schemeClr val="tx1"/>
                </a:solidFill>
              </a:rPr>
              <a:t>, Tabea </a:t>
            </a:r>
            <a:r>
              <a:rPr lang="de-DE" b="1" dirty="0" smtClean="0">
                <a:solidFill>
                  <a:schemeClr val="tx1"/>
                </a:solidFill>
              </a:rPr>
              <a:t>Hengst</a:t>
            </a:r>
            <a:endParaRPr lang="de-AT" dirty="0">
              <a:solidFill>
                <a:schemeClr val="tx1"/>
              </a:solidFill>
            </a:endParaRPr>
          </a:p>
        </p:txBody>
      </p:sp>
      <p:pic>
        <p:nvPicPr>
          <p:cNvPr id="4" name="Bild 19"/>
          <p:cNvPicPr/>
          <p:nvPr/>
        </p:nvPicPr>
        <p:blipFill rotWithShape="1">
          <a:blip r:embed="rId2" cstate="print"/>
          <a:srcRect l="7140" t="8314" r="6268" b="39508"/>
          <a:stretch/>
        </p:blipFill>
        <p:spPr bwMode="auto">
          <a:xfrm>
            <a:off x="827584" y="404664"/>
            <a:ext cx="7704856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2259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163005" cy="5272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143000"/>
          </a:xfrm>
        </p:spPr>
        <p:txBody>
          <a:bodyPr/>
          <a:lstStyle/>
          <a:p>
            <a:r>
              <a:rPr lang="de-AT" dirty="0" smtClean="0"/>
              <a:t>3.3 Team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10</a:t>
            </a:fld>
            <a:endParaRPr lang="de-AT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6132"/>
            <a:ext cx="4066803" cy="56688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450665"/>
            <a:ext cx="6888021" cy="1385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427" y="4725144"/>
            <a:ext cx="6419056" cy="3937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Gerade Verbindung mit Pfeil 10"/>
          <p:cNvCxnSpPr/>
          <p:nvPr/>
        </p:nvCxnSpPr>
        <p:spPr>
          <a:xfrm>
            <a:off x="6300192" y="3378032"/>
            <a:ext cx="303548" cy="5236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5124" idx="1"/>
          </p:cNvCxnSpPr>
          <p:nvPr/>
        </p:nvCxnSpPr>
        <p:spPr>
          <a:xfrm flipH="1">
            <a:off x="1331640" y="5519953"/>
            <a:ext cx="864096" cy="5733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stCxn id="5126" idx="2"/>
          </p:cNvCxnSpPr>
          <p:nvPr/>
        </p:nvCxnSpPr>
        <p:spPr>
          <a:xfrm>
            <a:off x="5087955" y="5118906"/>
            <a:ext cx="2076333" cy="11184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8792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3.4 Downloadbereich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11</a:t>
            </a:fld>
            <a:endParaRPr lang="de-AT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552728" cy="52242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>
            <a:stCxn id="4098" idx="0"/>
          </p:cNvCxnSpPr>
          <p:nvPr/>
        </p:nvCxnSpPr>
        <p:spPr>
          <a:xfrm flipH="1" flipV="1">
            <a:off x="4553998" y="3429000"/>
            <a:ext cx="270030" cy="11758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604821"/>
            <a:ext cx="5976664" cy="537499"/>
          </a:xfrm>
          <a:prstGeom prst="rect">
            <a:avLst/>
          </a:prstGeom>
          <a:noFill/>
          <a:ln w="158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82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3.5 Stylesheet</a:t>
            </a:r>
            <a:endParaRPr lang="de-AT" dirty="0"/>
          </a:p>
        </p:txBody>
      </p:sp>
      <p:pic>
        <p:nvPicPr>
          <p:cNvPr id="6" name="Q3cUg29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9592" y="1268760"/>
            <a:ext cx="7362626" cy="552245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6767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94" y="0"/>
            <a:ext cx="9192230" cy="630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13</a:t>
            </a:fld>
            <a:endParaRPr lang="de-AT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764704"/>
            <a:ext cx="3816424" cy="5007366"/>
          </a:xfrm>
          <a:prstGeom prst="rect">
            <a:avLst/>
          </a:prstGeom>
          <a:noFill/>
          <a:ln w="15875">
            <a:solidFill>
              <a:schemeClr val="tx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/>
          <p:nvPr/>
        </p:nvCxnSpPr>
        <p:spPr>
          <a:xfrm flipH="1" flipV="1">
            <a:off x="3068216" y="2852936"/>
            <a:ext cx="1791816" cy="119042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2915816" y="1038177"/>
            <a:ext cx="1944216" cy="302591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3275856" y="5051476"/>
            <a:ext cx="1584176" cy="3217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14</a:t>
            </a:fld>
            <a:endParaRPr lang="de-A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9" y="-10886"/>
            <a:ext cx="9204022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8640"/>
            <a:ext cx="5991225" cy="1228725"/>
          </a:xfrm>
          <a:prstGeom prst="rect">
            <a:avLst/>
          </a:prstGeom>
          <a:noFill/>
          <a:ln w="9525" cmpd="thickThin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395287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>
            <a:off x="7156723" y="3378563"/>
            <a:ext cx="1087685" cy="194453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2051" idx="1"/>
          </p:cNvCxnSpPr>
          <p:nvPr/>
        </p:nvCxnSpPr>
        <p:spPr>
          <a:xfrm flipH="1" flipV="1">
            <a:off x="1547664" y="332656"/>
            <a:ext cx="1368152" cy="470347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7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15</a:t>
            </a:fld>
            <a:endParaRPr lang="de-A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9" y="-10886"/>
            <a:ext cx="9204022" cy="6165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 flipV="1">
            <a:off x="3995936" y="1287094"/>
            <a:ext cx="1074317" cy="120580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5940152" y="836712"/>
            <a:ext cx="843930" cy="9007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607" y="1737477"/>
            <a:ext cx="3028950" cy="347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253" y="692696"/>
            <a:ext cx="3427658" cy="576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05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7. Fazit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2060848"/>
            <a:ext cx="8229600" cy="2520280"/>
          </a:xfrm>
        </p:spPr>
        <p:txBody>
          <a:bodyPr>
            <a:normAutofit/>
          </a:bodyPr>
          <a:lstStyle/>
          <a:p>
            <a:r>
              <a:rPr lang="de-DE" dirty="0"/>
              <a:t>Ü</a:t>
            </a:r>
            <a:r>
              <a:rPr lang="de-DE" dirty="0" smtClean="0"/>
              <a:t>bersichtliche </a:t>
            </a:r>
            <a:r>
              <a:rPr lang="de-DE" dirty="0"/>
              <a:t>und funktionelle Homepage </a:t>
            </a:r>
            <a:endParaRPr lang="de-DE" dirty="0" smtClean="0"/>
          </a:p>
          <a:p>
            <a:r>
              <a:rPr lang="de-DE" dirty="0" smtClean="0"/>
              <a:t>Downloadbereich für  KMZ- und GPX -Tracks </a:t>
            </a:r>
          </a:p>
          <a:p>
            <a:r>
              <a:rPr lang="de-DE" dirty="0" smtClean="0"/>
              <a:t>Optimierungsmöglichkeiten</a:t>
            </a:r>
          </a:p>
          <a:p>
            <a:r>
              <a:rPr lang="de-DE" dirty="0" smtClean="0"/>
              <a:t>Zukunftsvision: Nutzer mit einbeziehen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9379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1520" y="1556792"/>
            <a:ext cx="8424936" cy="3744416"/>
          </a:xfrm>
        </p:spPr>
        <p:txBody>
          <a:bodyPr>
            <a:normAutofit/>
          </a:bodyPr>
          <a:lstStyle/>
          <a:p>
            <a:r>
              <a:rPr lang="de-AT" dirty="0" smtClean="0"/>
              <a:t>Herzlichen Dank für Eure Aufmerksamkeit und viel Spaß bei den acht schönsten </a:t>
            </a:r>
            <a:r>
              <a:rPr lang="de-AT" dirty="0" err="1" smtClean="0"/>
              <a:t>Biketouren</a:t>
            </a:r>
            <a:r>
              <a:rPr lang="de-AT" dirty="0" smtClean="0"/>
              <a:t> Tirols!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17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6739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528" y="764704"/>
            <a:ext cx="8229600" cy="1143000"/>
          </a:xfrm>
        </p:spPr>
        <p:txBody>
          <a:bodyPr>
            <a:normAutofit/>
          </a:bodyPr>
          <a:lstStyle/>
          <a:p>
            <a:r>
              <a:rPr lang="de-AT" dirty="0" smtClean="0"/>
              <a:t>Und nun ab zum Resultat…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5536" y="2708920"/>
            <a:ext cx="8229600" cy="864096"/>
          </a:xfrm>
        </p:spPr>
        <p:txBody>
          <a:bodyPr/>
          <a:lstStyle/>
          <a:p>
            <a:pPr marL="0" indent="0">
              <a:buNone/>
            </a:pPr>
            <a:r>
              <a:rPr lang="de-AT" dirty="0">
                <a:hlinkClick r:id="rId2"/>
              </a:rPr>
              <a:t>https://mountainbikentirol.github.io/projekt/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18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2953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Inhalt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de-AT" dirty="0" smtClean="0"/>
          </a:p>
          <a:p>
            <a:pPr marL="0" indent="0">
              <a:buNone/>
            </a:pPr>
            <a:r>
              <a:rPr lang="de-AT" dirty="0" smtClean="0"/>
              <a:t>1.    Idee des Projektes	</a:t>
            </a:r>
          </a:p>
          <a:p>
            <a:pPr marL="0" indent="0">
              <a:buNone/>
            </a:pPr>
            <a:r>
              <a:rPr lang="de-AT" dirty="0" smtClean="0"/>
              <a:t>2.    Herangehensweise	</a:t>
            </a:r>
          </a:p>
          <a:p>
            <a:pPr marL="514350" indent="-514350">
              <a:buAutoNum type="arabicPeriod" startAt="3"/>
            </a:pPr>
            <a:r>
              <a:rPr lang="de-AT" dirty="0" smtClean="0"/>
              <a:t>Aufbau der Seite</a:t>
            </a:r>
          </a:p>
          <a:p>
            <a:pPr marL="0" indent="0">
              <a:buNone/>
            </a:pPr>
            <a:r>
              <a:rPr lang="de-AT" dirty="0" smtClean="0"/>
              <a:t>	3.1 Home 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3.2 Touren-Seite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3.3 Team-Seite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3.4 Downloadbereich	</a:t>
            </a:r>
          </a:p>
          <a:p>
            <a:pPr marL="0" indent="0">
              <a:buNone/>
            </a:pPr>
            <a:r>
              <a:rPr lang="de-AT" dirty="0"/>
              <a:t>	</a:t>
            </a:r>
            <a:r>
              <a:rPr lang="de-AT" dirty="0" smtClean="0"/>
              <a:t>3.5 Stylesheet	</a:t>
            </a:r>
          </a:p>
          <a:p>
            <a:pPr marL="514350" indent="-514350">
              <a:buAutoNum type="arabicPeriod" startAt="6"/>
            </a:pPr>
            <a:r>
              <a:rPr lang="de-AT" dirty="0" smtClean="0"/>
              <a:t>Fazit	</a:t>
            </a:r>
          </a:p>
          <a:p>
            <a:pPr marL="0" indent="0">
              <a:buNone/>
            </a:pPr>
            <a:r>
              <a:rPr lang="de-AT" dirty="0" smtClean="0">
                <a:sym typeface="Wingdings" panose="05000000000000000000" pitchFamily="2" charset="2"/>
              </a:rPr>
              <a:t>	</a:t>
            </a:r>
            <a:r>
              <a:rPr lang="de-AT" dirty="0" smtClean="0"/>
              <a:t>Überraschung!</a:t>
            </a:r>
          </a:p>
          <a:p>
            <a:pPr marL="0" indent="0">
              <a:buNone/>
            </a:pPr>
            <a:r>
              <a:rPr lang="de-AT" dirty="0" smtClean="0"/>
              <a:t>7.    Quellen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107504" y="6453336"/>
            <a:ext cx="6768752" cy="288032"/>
          </a:xfrm>
        </p:spPr>
        <p:txBody>
          <a:bodyPr/>
          <a:lstStyle/>
          <a:p>
            <a:r>
              <a:rPr lang="de-AT" dirty="0" smtClean="0"/>
              <a:t>21.06.2017 		</a:t>
            </a:r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4428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1.Idee des Projektes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Auswahl der acht schönsten </a:t>
            </a:r>
            <a:r>
              <a:rPr lang="de-AT" dirty="0" err="1" smtClean="0"/>
              <a:t>Moutainbiketouren</a:t>
            </a:r>
            <a:r>
              <a:rPr lang="de-AT" dirty="0" smtClean="0"/>
              <a:t> in Tirol</a:t>
            </a:r>
          </a:p>
          <a:p>
            <a:r>
              <a:rPr lang="de-AT" dirty="0" smtClean="0"/>
              <a:t>Mit Toureninfo + Tracks zum Nachfahren</a:t>
            </a:r>
          </a:p>
          <a:p>
            <a:r>
              <a:rPr lang="de-AT" dirty="0" smtClean="0"/>
              <a:t>Graphisch ansprechend </a:t>
            </a:r>
          </a:p>
          <a:p>
            <a:r>
              <a:rPr lang="de-AT" dirty="0" smtClean="0"/>
              <a:t>Intuitive Bedienung</a:t>
            </a:r>
          </a:p>
          <a:p>
            <a:r>
              <a:rPr lang="de-AT" dirty="0" smtClean="0"/>
              <a:t>Ansprechpartner per Mail erreichbar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2721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2.Herangehensweise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GPX-Tracks </a:t>
            </a:r>
            <a:r>
              <a:rPr lang="de-AT" dirty="0" smtClean="0"/>
              <a:t>von </a:t>
            </a:r>
            <a:r>
              <a:rPr lang="de-DE" dirty="0" smtClean="0"/>
              <a:t>data.gv.at</a:t>
            </a:r>
          </a:p>
          <a:p>
            <a:r>
              <a:rPr lang="de-DE" dirty="0" smtClean="0"/>
              <a:t>Streckenbeschreibungen von tirol.at</a:t>
            </a:r>
            <a:endParaRPr lang="de-AT" dirty="0" smtClean="0"/>
          </a:p>
          <a:p>
            <a:pPr lvl="1"/>
            <a:r>
              <a:rPr lang="de-DE" dirty="0" err="1" smtClean="0"/>
              <a:t>Kaiserwinkl</a:t>
            </a:r>
            <a:r>
              <a:rPr lang="de-DE" dirty="0"/>
              <a:t>, </a:t>
            </a:r>
            <a:r>
              <a:rPr lang="de-DE" dirty="0" err="1"/>
              <a:t>Guffertrunde</a:t>
            </a:r>
            <a:r>
              <a:rPr lang="de-DE" dirty="0"/>
              <a:t>, Maria </a:t>
            </a:r>
            <a:r>
              <a:rPr lang="de-DE" dirty="0" err="1"/>
              <a:t>Waldrast</a:t>
            </a:r>
            <a:r>
              <a:rPr lang="de-DE" dirty="0"/>
              <a:t>, Marienbergjoch, Karwendel, vorderes Ötztal und </a:t>
            </a:r>
            <a:r>
              <a:rPr lang="de-DE" dirty="0" err="1" smtClean="0"/>
              <a:t>Pillersee</a:t>
            </a:r>
            <a:endParaRPr lang="de-AT" dirty="0"/>
          </a:p>
          <a:p>
            <a:r>
              <a:rPr lang="de-DE" dirty="0" err="1" smtClean="0"/>
              <a:t>Exceltabelle</a:t>
            </a:r>
            <a:r>
              <a:rPr lang="de-DE" dirty="0" smtClean="0"/>
              <a:t> mit Tourendaten erstellt</a:t>
            </a:r>
          </a:p>
          <a:p>
            <a:r>
              <a:rPr lang="de-DE" dirty="0" smtClean="0"/>
              <a:t>Konvertierung der Tabelle in JSON  mit convertcsv.com</a:t>
            </a:r>
          </a:p>
          <a:p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4</a:t>
            </a:fld>
            <a:endParaRPr lang="de-AT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229200"/>
            <a:ext cx="5022503" cy="1111469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587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3.Aufbau des Projekts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5</a:t>
            </a:fld>
            <a:endParaRPr lang="de-AT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8394" y="4275801"/>
            <a:ext cx="5358550" cy="211753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68760"/>
            <a:ext cx="6610422" cy="256542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601" y="1885961"/>
            <a:ext cx="4141837" cy="22156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2" name="Gerade Verbindung mit Pfeil 11"/>
          <p:cNvCxnSpPr/>
          <p:nvPr/>
        </p:nvCxnSpPr>
        <p:spPr>
          <a:xfrm flipH="1" flipV="1">
            <a:off x="4355976" y="2993808"/>
            <a:ext cx="424626" cy="4351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35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</p:spPr>
        <p:txBody>
          <a:bodyPr/>
          <a:lstStyle/>
          <a:p>
            <a:r>
              <a:rPr lang="de-AT" dirty="0" smtClean="0"/>
              <a:t>3.1 Home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6</a:t>
            </a:fld>
            <a:endParaRPr lang="de-AT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5" r="4693"/>
          <a:stretch/>
        </p:blipFill>
        <p:spPr bwMode="auto">
          <a:xfrm>
            <a:off x="35496" y="1196752"/>
            <a:ext cx="6999514" cy="518383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43" y="1563450"/>
            <a:ext cx="6407853" cy="99479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927" y="5288917"/>
            <a:ext cx="6965073" cy="102040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09120"/>
            <a:ext cx="4606038" cy="31255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Gerade Verbindung mit Pfeil 9"/>
          <p:cNvCxnSpPr/>
          <p:nvPr/>
        </p:nvCxnSpPr>
        <p:spPr>
          <a:xfrm flipH="1">
            <a:off x="2178928" y="1916832"/>
            <a:ext cx="418215" cy="151216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 flipV="1">
            <a:off x="2267745" y="3933056"/>
            <a:ext cx="2160239" cy="57606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763688" y="5576949"/>
            <a:ext cx="415240" cy="84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7" y="3167281"/>
            <a:ext cx="3684809" cy="122552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3" name="Gerade Verbindung mit Pfeil 22"/>
          <p:cNvCxnSpPr/>
          <p:nvPr/>
        </p:nvCxnSpPr>
        <p:spPr>
          <a:xfrm flipV="1">
            <a:off x="6228184" y="2924945"/>
            <a:ext cx="502819" cy="24233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767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7</a:t>
            </a:fld>
            <a:endParaRPr lang="de-AT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78"/>
          <a:stretch/>
        </p:blipFill>
        <p:spPr bwMode="auto">
          <a:xfrm>
            <a:off x="89573" y="1196752"/>
            <a:ext cx="6858691" cy="428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21"/>
          <a:stretch/>
        </p:blipFill>
        <p:spPr bwMode="auto">
          <a:xfrm>
            <a:off x="98769" y="1206305"/>
            <a:ext cx="6849495" cy="42896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40768"/>
            <a:ext cx="4176464" cy="60654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28147"/>
            <a:ext cx="4616747" cy="168888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68" y="5530166"/>
            <a:ext cx="1800200" cy="10206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5157192"/>
            <a:ext cx="2843808" cy="127928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Gerade Verbindung mit Pfeil 8"/>
          <p:cNvCxnSpPr/>
          <p:nvPr/>
        </p:nvCxnSpPr>
        <p:spPr>
          <a:xfrm flipH="1">
            <a:off x="827584" y="1412776"/>
            <a:ext cx="4032448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>
            <a:off x="899592" y="2141240"/>
            <a:ext cx="3528392" cy="576064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/>
          <p:nvPr/>
        </p:nvCxnSpPr>
        <p:spPr>
          <a:xfrm flipV="1">
            <a:off x="6228184" y="4509120"/>
            <a:ext cx="216024" cy="64807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V="1">
            <a:off x="1898968" y="4286809"/>
            <a:ext cx="1527551" cy="1243357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789040"/>
            <a:ext cx="3779912" cy="3481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10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149080"/>
            <a:ext cx="2472613" cy="13964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50" name="Gerade Verbindung mit Pfeil 49"/>
          <p:cNvCxnSpPr/>
          <p:nvPr/>
        </p:nvCxnSpPr>
        <p:spPr>
          <a:xfrm flipH="1" flipV="1">
            <a:off x="3995936" y="3865190"/>
            <a:ext cx="1296144" cy="12445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170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smtClean="0"/>
              <a:t>Mountainbiken in Tirol  - Stackelberg, Grüb, Hengst</a:t>
            </a:r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8</a:t>
            </a:fld>
            <a:endParaRPr lang="de-AT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03846"/>
            <a:ext cx="6862564" cy="50205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09741"/>
            <a:ext cx="6935738" cy="399179"/>
          </a:xfrm>
          <a:prstGeom prst="rect">
            <a:avLst/>
          </a:prstGeom>
          <a:noFill/>
          <a:ln w="19050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166" y="3931518"/>
            <a:ext cx="3162300" cy="10096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591" y="5373216"/>
            <a:ext cx="1666875" cy="152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78" y="908720"/>
            <a:ext cx="2560124" cy="131838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5" name="Gerade Verbindung mit Pfeil 14"/>
          <p:cNvCxnSpPr/>
          <p:nvPr/>
        </p:nvCxnSpPr>
        <p:spPr>
          <a:xfrm flipH="1">
            <a:off x="1259632" y="1403846"/>
            <a:ext cx="5249146" cy="584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6516216" y="5420816"/>
            <a:ext cx="855482" cy="244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>
            <a:off x="1115616" y="3914099"/>
            <a:ext cx="4762500" cy="102706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993" y="2749579"/>
            <a:ext cx="5022503" cy="1111469"/>
          </a:xfrm>
          <a:prstGeom prst="rect">
            <a:avLst/>
          </a:prstGeom>
          <a:noFill/>
          <a:ln w="19050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717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3.2 Touren - Seite</a:t>
            </a:r>
            <a:endParaRPr lang="de-AT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 err="1" smtClean="0"/>
              <a:t>Mountainbiken</a:t>
            </a:r>
            <a:r>
              <a:rPr lang="de-AT" dirty="0" smtClean="0"/>
              <a:t> in Tirol  - </a:t>
            </a:r>
            <a:r>
              <a:rPr lang="de-AT" dirty="0" err="1" smtClean="0"/>
              <a:t>Stackelberg</a:t>
            </a:r>
            <a:r>
              <a:rPr lang="de-AT" dirty="0" smtClean="0"/>
              <a:t>, </a:t>
            </a:r>
            <a:r>
              <a:rPr lang="de-AT" dirty="0" err="1" smtClean="0"/>
              <a:t>Grüb</a:t>
            </a:r>
            <a:r>
              <a:rPr lang="de-AT" dirty="0" smtClean="0"/>
              <a:t>, Hengst</a:t>
            </a:r>
            <a:endParaRPr lang="de-AT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EC96D-7FF4-4572-8855-7A85B23731A7}" type="slidenum">
              <a:rPr lang="de-AT" smtClean="0"/>
              <a:t>9</a:t>
            </a:fld>
            <a:endParaRPr lang="de-AT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527404"/>
            <a:ext cx="3816424" cy="32433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" name="Gerade Verbindung mit Pfeil 7"/>
          <p:cNvCxnSpPr>
            <a:stCxn id="8195" idx="1"/>
          </p:cNvCxnSpPr>
          <p:nvPr/>
        </p:nvCxnSpPr>
        <p:spPr>
          <a:xfrm flipH="1">
            <a:off x="2339752" y="2998892"/>
            <a:ext cx="3521234" cy="2264816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86" y="2527404"/>
            <a:ext cx="3152775" cy="94297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821" y="3573016"/>
            <a:ext cx="3163340" cy="213219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48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Office PowerPoint</Application>
  <PresentationFormat>Bildschirmpräsentation (4:3)</PresentationFormat>
  <Paragraphs>109</Paragraphs>
  <Slides>18</Slides>
  <Notes>3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Larissa</vt:lpstr>
      <vt:lpstr>PowerPoint-Präsentation</vt:lpstr>
      <vt:lpstr>Inhalt</vt:lpstr>
      <vt:lpstr>1.Idee des Projektes</vt:lpstr>
      <vt:lpstr>2.Herangehensweise</vt:lpstr>
      <vt:lpstr>3.Aufbau des Projekts</vt:lpstr>
      <vt:lpstr>3.1 Home - Seite</vt:lpstr>
      <vt:lpstr>3.2 Touren - Seite</vt:lpstr>
      <vt:lpstr>3.2 Touren - Seite</vt:lpstr>
      <vt:lpstr>3.2 Touren - Seite</vt:lpstr>
      <vt:lpstr>3.3 Team - Seite</vt:lpstr>
      <vt:lpstr>3.4 Downloadbereich</vt:lpstr>
      <vt:lpstr>3.5 Stylesheet</vt:lpstr>
      <vt:lpstr>PowerPoint-Präsentation</vt:lpstr>
      <vt:lpstr>PowerPoint-Präsentation</vt:lpstr>
      <vt:lpstr>PowerPoint-Präsentation</vt:lpstr>
      <vt:lpstr>7. Fazit</vt:lpstr>
      <vt:lpstr>Herzlichen Dank für Eure Aufmerksamkeit und viel Spaß bei den acht schönsten Biketouren Tirols!</vt:lpstr>
      <vt:lpstr>Und nun ab zum Resultat…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Hengst, Tabea</dc:creator>
  <cp:lastModifiedBy>Von Stackelberg, Matthias Johannes</cp:lastModifiedBy>
  <cp:revision>56</cp:revision>
  <dcterms:created xsi:type="dcterms:W3CDTF">2017-06-20T08:33:37Z</dcterms:created>
  <dcterms:modified xsi:type="dcterms:W3CDTF">2017-06-20T20:43:12Z</dcterms:modified>
</cp:coreProperties>
</file>